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Relationship Type="http://schemas.openxmlformats.org/officeDocument/2006/relationships/custom-properties" Target="/docProps/custom.xml" Id="Rcc2e5baa142f4a1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3" /><Relationship Type="http://schemas.openxmlformats.org/officeDocument/2006/relationships/tableStyles" Target="tableStyles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theme" Target="theme/theme1.xml" Id="rId6" /><Relationship Type="http://schemas.openxmlformats.org/officeDocument/2006/relationships/viewProps" Target="viewProps.xml" Id="rId5" /><Relationship Type="http://schemas.openxmlformats.org/officeDocument/2006/relationships/presProps" Target="presProps.xml" Id="rId4" /><Relationship Type="http://schemas.openxmlformats.org/officeDocument/2006/relationships/customXml" Target="/customXml/item.xml" Id="R3a9edd95d68545b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itl y Sle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CC38B9D8-EEA6-3C96-E8F9-D884D4B87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y-GB"/>
              <a:t>Cliciwch i olygu arddull teitl y Meistr</a:t>
            </a:r>
          </a:p>
        </p:txBody>
      </p:sp>
      <p:sp>
        <p:nvSpPr>
          <p:cNvPr id="3" name="Isdeitl 2">
            <a:extLst>
              <a:ext uri="{FF2B5EF4-FFF2-40B4-BE49-F238E27FC236}">
                <a16:creationId xmlns:a16="http://schemas.microsoft.com/office/drawing/2014/main" id="{C5A7532A-6228-945A-2D1C-FAE7D3E88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y-GB"/>
              <a:t>Cliciwch i olygu arddull is-deitl y Meistr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216535C4-94F6-D4A0-0419-A9F2F0EF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31EE31AF-2EF4-FA3C-AE9B-22B8CCDE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E26B242E-8C96-6886-5E8C-7F4D9194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8536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itl a Chynnw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E09EAF54-77E2-61B0-C12A-FCC79E53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Cynnwys 2">
            <a:extLst>
              <a:ext uri="{FF2B5EF4-FFF2-40B4-BE49-F238E27FC236}">
                <a16:creationId xmlns:a16="http://schemas.microsoft.com/office/drawing/2014/main" id="{FA05B5D1-4A14-A3CF-4600-D5753141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448F66A3-4AB0-24AE-777C-BA5066EDB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8FC497FD-585E-53DA-D5F1-0F0BDFD2C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AB618248-8897-7631-1FFD-D9E9968B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785263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ennyn Ad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FD945B92-C03D-1B64-4E76-C84D77E5F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y-GB"/>
              <a:t>Cliciwch i olygu arddull teitl y Meistr</a:t>
            </a:r>
          </a:p>
        </p:txBody>
      </p:sp>
      <p:sp>
        <p:nvSpPr>
          <p:cNvPr id="3" name="Dalfan Testun 2">
            <a:extLst>
              <a:ext uri="{FF2B5EF4-FFF2-40B4-BE49-F238E27FC236}">
                <a16:creationId xmlns:a16="http://schemas.microsoft.com/office/drawing/2014/main" id="{495B36B3-2C8E-25CE-5615-2B8EA9B2E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y-GB"/>
              <a:t>Cliciwch i olygu'r arddulliau testun Meistr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806B5CA3-AFD7-F2D8-50A8-F708F63D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67472AA5-12F6-3D4E-D5C5-F5CF7D2F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A9E89993-DDD7-4E44-9EF5-DDE2146E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32520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au Gynnw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5234DE4B-8509-C399-3AA4-E37AD7F0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Cynnwys 2">
            <a:extLst>
              <a:ext uri="{FF2B5EF4-FFF2-40B4-BE49-F238E27FC236}">
                <a16:creationId xmlns:a16="http://schemas.microsoft.com/office/drawing/2014/main" id="{08131D5A-1613-535A-F54A-327A22656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Cynnwys 3">
            <a:extLst>
              <a:ext uri="{FF2B5EF4-FFF2-40B4-BE49-F238E27FC236}">
                <a16:creationId xmlns:a16="http://schemas.microsoft.com/office/drawing/2014/main" id="{74778DF1-362D-7B10-1BC1-13C588ACB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5" name="Dalfan Dyddiad 4">
            <a:extLst>
              <a:ext uri="{FF2B5EF4-FFF2-40B4-BE49-F238E27FC236}">
                <a16:creationId xmlns:a16="http://schemas.microsoft.com/office/drawing/2014/main" id="{464CC2F7-2C35-F6D7-8250-0624DAA98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6" name="Dalfan Troedyn 5">
            <a:extLst>
              <a:ext uri="{FF2B5EF4-FFF2-40B4-BE49-F238E27FC236}">
                <a16:creationId xmlns:a16="http://schemas.microsoft.com/office/drawing/2014/main" id="{2557A6DB-B64A-10DB-AE88-838BC0D3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Dalfan Rhif y Sleid 6">
            <a:extLst>
              <a:ext uri="{FF2B5EF4-FFF2-40B4-BE49-F238E27FC236}">
                <a16:creationId xmlns:a16="http://schemas.microsoft.com/office/drawing/2014/main" id="{1805D391-6DC4-D86B-2923-7836708B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83817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ymhariae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8B9ADF34-EAA8-FC74-C917-6A424F9B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Testun 2">
            <a:extLst>
              <a:ext uri="{FF2B5EF4-FFF2-40B4-BE49-F238E27FC236}">
                <a16:creationId xmlns:a16="http://schemas.microsoft.com/office/drawing/2014/main" id="{C0EC2749-C998-26B1-A245-7B7478E40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y-GB"/>
              <a:t>Cliciwch i olygu'r arddulliau testun Meistr</a:t>
            </a:r>
          </a:p>
        </p:txBody>
      </p:sp>
      <p:sp>
        <p:nvSpPr>
          <p:cNvPr id="4" name="Dalfan Cynnwys 3">
            <a:extLst>
              <a:ext uri="{FF2B5EF4-FFF2-40B4-BE49-F238E27FC236}">
                <a16:creationId xmlns:a16="http://schemas.microsoft.com/office/drawing/2014/main" id="{54027D81-2DE1-0E5A-59CB-EDD00A9A7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5" name="Dalfan Testun 4">
            <a:extLst>
              <a:ext uri="{FF2B5EF4-FFF2-40B4-BE49-F238E27FC236}">
                <a16:creationId xmlns:a16="http://schemas.microsoft.com/office/drawing/2014/main" id="{850DD300-9DE6-CF19-5645-F919EBDC49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y-GB"/>
              <a:t>Cliciwch i olygu'r arddulliau testun Meistr</a:t>
            </a:r>
          </a:p>
        </p:txBody>
      </p:sp>
      <p:sp>
        <p:nvSpPr>
          <p:cNvPr id="6" name="Dalfan Cynnwys 5">
            <a:extLst>
              <a:ext uri="{FF2B5EF4-FFF2-40B4-BE49-F238E27FC236}">
                <a16:creationId xmlns:a16="http://schemas.microsoft.com/office/drawing/2014/main" id="{1727DC78-C445-585C-6979-6F4B0B7BE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7" name="Dalfan Dyddiad 6">
            <a:extLst>
              <a:ext uri="{FF2B5EF4-FFF2-40B4-BE49-F238E27FC236}">
                <a16:creationId xmlns:a16="http://schemas.microsoft.com/office/drawing/2014/main" id="{2C9F52C7-9C60-C364-938E-F63D368D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8" name="Dalfan Troedyn 7">
            <a:extLst>
              <a:ext uri="{FF2B5EF4-FFF2-40B4-BE49-F238E27FC236}">
                <a16:creationId xmlns:a16="http://schemas.microsoft.com/office/drawing/2014/main" id="{E4CCB7F9-A397-5317-CCBC-B4A7EB53E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9" name="Dalfan Rhif y Sleid 8">
            <a:extLst>
              <a:ext uri="{FF2B5EF4-FFF2-40B4-BE49-F238E27FC236}">
                <a16:creationId xmlns:a16="http://schemas.microsoft.com/office/drawing/2014/main" id="{477AA9B0-F6BE-7C4F-1C22-22D06BD5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59003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itl yn Un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8D95B193-93DC-FC87-5608-390592A7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Dyddiad 2">
            <a:extLst>
              <a:ext uri="{FF2B5EF4-FFF2-40B4-BE49-F238E27FC236}">
                <a16:creationId xmlns:a16="http://schemas.microsoft.com/office/drawing/2014/main" id="{3C1D57E1-AEB3-E2E2-114C-7E1FCBC8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4" name="Dalfan Troedyn 3">
            <a:extLst>
              <a:ext uri="{FF2B5EF4-FFF2-40B4-BE49-F238E27FC236}">
                <a16:creationId xmlns:a16="http://schemas.microsoft.com/office/drawing/2014/main" id="{D1D4EC6E-31E7-DF2C-72FC-EDA44EB3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5" name="Dalfan Rhif y Sleid 4">
            <a:extLst>
              <a:ext uri="{FF2B5EF4-FFF2-40B4-BE49-F238E27FC236}">
                <a16:creationId xmlns:a16="http://schemas.microsoft.com/office/drawing/2014/main" id="{EE563B71-1F9A-0C54-E452-9CBFBB37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32854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w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lfan Dyddiad 1">
            <a:extLst>
              <a:ext uri="{FF2B5EF4-FFF2-40B4-BE49-F238E27FC236}">
                <a16:creationId xmlns:a16="http://schemas.microsoft.com/office/drawing/2014/main" id="{A647305B-31EC-A4F1-4960-88CCF6BE7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3" name="Dalfan Troedyn 2">
            <a:extLst>
              <a:ext uri="{FF2B5EF4-FFF2-40B4-BE49-F238E27FC236}">
                <a16:creationId xmlns:a16="http://schemas.microsoft.com/office/drawing/2014/main" id="{E42CFB2D-CDF8-5DD7-2234-6C749737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4" name="Dalfan Rhif y Sleid 3">
            <a:extLst>
              <a:ext uri="{FF2B5EF4-FFF2-40B4-BE49-F238E27FC236}">
                <a16:creationId xmlns:a16="http://schemas.microsoft.com/office/drawing/2014/main" id="{7F150CAC-CEDB-F475-1E48-2064ED2D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73431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ynnwys gyda Phennaw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ACA90372-5AAB-B10D-089D-A208A9B7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y-GB"/>
              <a:t>Cliciwch i olygu arddull teitl y Meistr</a:t>
            </a:r>
          </a:p>
        </p:txBody>
      </p:sp>
      <p:sp>
        <p:nvSpPr>
          <p:cNvPr id="3" name="Dalfan Cynnwys 2">
            <a:extLst>
              <a:ext uri="{FF2B5EF4-FFF2-40B4-BE49-F238E27FC236}">
                <a16:creationId xmlns:a16="http://schemas.microsoft.com/office/drawing/2014/main" id="{F0CE26C5-8AD0-9C5A-A321-15B4042A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Testun 3">
            <a:extLst>
              <a:ext uri="{FF2B5EF4-FFF2-40B4-BE49-F238E27FC236}">
                <a16:creationId xmlns:a16="http://schemas.microsoft.com/office/drawing/2014/main" id="{1B37A5AC-BACD-C668-1A1E-7D0313B64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y-GB"/>
              <a:t>Cliciwch i olygu'r arddulliau testun Meistr</a:t>
            </a:r>
          </a:p>
        </p:txBody>
      </p:sp>
      <p:sp>
        <p:nvSpPr>
          <p:cNvPr id="5" name="Dalfan Dyddiad 4">
            <a:extLst>
              <a:ext uri="{FF2B5EF4-FFF2-40B4-BE49-F238E27FC236}">
                <a16:creationId xmlns:a16="http://schemas.microsoft.com/office/drawing/2014/main" id="{D29214AA-A6FC-B814-E33C-27BE89FF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6" name="Dalfan Troedyn 5">
            <a:extLst>
              <a:ext uri="{FF2B5EF4-FFF2-40B4-BE49-F238E27FC236}">
                <a16:creationId xmlns:a16="http://schemas.microsoft.com/office/drawing/2014/main" id="{80A74962-0DA3-37F7-6FC9-73C5DC6BD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Dalfan Rhif y Sleid 6">
            <a:extLst>
              <a:ext uri="{FF2B5EF4-FFF2-40B4-BE49-F238E27FC236}">
                <a16:creationId xmlns:a16="http://schemas.microsoft.com/office/drawing/2014/main" id="{0BFE5633-65BA-2FA2-BEDF-F3C07D386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49523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Llun gyda Phennaw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07CE644D-56FB-E07C-D74F-84ADB0B6A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y-GB"/>
              <a:t>Cliciwch i olygu arddull teitl y Meistr</a:t>
            </a:r>
          </a:p>
        </p:txBody>
      </p:sp>
      <p:sp>
        <p:nvSpPr>
          <p:cNvPr id="3" name="Dalfan Llun 2">
            <a:extLst>
              <a:ext uri="{FF2B5EF4-FFF2-40B4-BE49-F238E27FC236}">
                <a16:creationId xmlns:a16="http://schemas.microsoft.com/office/drawing/2014/main" id="{4A14CDF1-F6CB-551F-4EC1-D206EDCCF4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y-GB"/>
          </a:p>
        </p:txBody>
      </p:sp>
      <p:sp>
        <p:nvSpPr>
          <p:cNvPr id="4" name="Dalfan Testun 3">
            <a:extLst>
              <a:ext uri="{FF2B5EF4-FFF2-40B4-BE49-F238E27FC236}">
                <a16:creationId xmlns:a16="http://schemas.microsoft.com/office/drawing/2014/main" id="{0EAEA8EC-B095-9E2F-E3E6-B988CCF46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y-GB"/>
              <a:t>Cliciwch i olygu'r arddulliau testun Meistr</a:t>
            </a:r>
          </a:p>
        </p:txBody>
      </p:sp>
      <p:sp>
        <p:nvSpPr>
          <p:cNvPr id="5" name="Dalfan Dyddiad 4">
            <a:extLst>
              <a:ext uri="{FF2B5EF4-FFF2-40B4-BE49-F238E27FC236}">
                <a16:creationId xmlns:a16="http://schemas.microsoft.com/office/drawing/2014/main" id="{6644467D-9B0D-4F8C-A52B-73FE342E6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6" name="Dalfan Troedyn 5">
            <a:extLst>
              <a:ext uri="{FF2B5EF4-FFF2-40B4-BE49-F238E27FC236}">
                <a16:creationId xmlns:a16="http://schemas.microsoft.com/office/drawing/2014/main" id="{55948F82-18D5-D327-F98B-EE61B267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Dalfan Rhif y Sleid 6">
            <a:extLst>
              <a:ext uri="{FF2B5EF4-FFF2-40B4-BE49-F238E27FC236}">
                <a16:creationId xmlns:a16="http://schemas.microsoft.com/office/drawing/2014/main" id="{BD44E2A7-5E6F-D14C-3F9D-3FA4DC2B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082036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itl a Thestun Fertig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775B622A-6A96-88E5-1B64-D884FF6D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Testun ar i fyny 2">
            <a:extLst>
              <a:ext uri="{FF2B5EF4-FFF2-40B4-BE49-F238E27FC236}">
                <a16:creationId xmlns:a16="http://schemas.microsoft.com/office/drawing/2014/main" id="{CCAC9E71-91A1-A387-EB28-C4EFE36A1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EFEF7C24-52BE-26A1-731C-04162951A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978F258C-628F-346F-B061-482E8C581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D0102BEE-73B6-3F8A-35EB-6B3C6926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03317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itl Fertigol a Thes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Fertigol 1">
            <a:extLst>
              <a:ext uri="{FF2B5EF4-FFF2-40B4-BE49-F238E27FC236}">
                <a16:creationId xmlns:a16="http://schemas.microsoft.com/office/drawing/2014/main" id="{87AAD7E2-FB08-FFC6-BB8B-B07B26E611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Testun ar i fyny 2">
            <a:extLst>
              <a:ext uri="{FF2B5EF4-FFF2-40B4-BE49-F238E27FC236}">
                <a16:creationId xmlns:a16="http://schemas.microsoft.com/office/drawing/2014/main" id="{FB1E3C56-311D-6910-428B-02A4A1215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B0051335-497F-20D8-1339-DD9CEC65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7297E5C5-AA41-A6AB-A890-2D5661EA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43E4EAAC-B4F7-F3BE-FAFE-FC39F0A7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27749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lfan Teitl 1">
            <a:extLst>
              <a:ext uri="{FF2B5EF4-FFF2-40B4-BE49-F238E27FC236}">
                <a16:creationId xmlns:a16="http://schemas.microsoft.com/office/drawing/2014/main" id="{B64F8633-210F-8E11-46D4-84359C2B1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y-GB"/>
              <a:t>Cliciwch i olygu arddull teitl y Meistr</a:t>
            </a:r>
          </a:p>
        </p:txBody>
      </p:sp>
      <p:sp>
        <p:nvSpPr>
          <p:cNvPr id="3" name="Dalfan Testun 2">
            <a:extLst>
              <a:ext uri="{FF2B5EF4-FFF2-40B4-BE49-F238E27FC236}">
                <a16:creationId xmlns:a16="http://schemas.microsoft.com/office/drawing/2014/main" id="{8DF9A842-F906-5AF3-5A8A-87F1A1EC8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y-GB"/>
              <a:t>Cliciwch i olygu'r arddulliau testun Meistr</a:t>
            </a:r>
          </a:p>
          <a:p>
            <a:pPr lvl="1"/>
            <a:r>
              <a:rPr lang="cy-GB"/>
              <a:t>Ail lefel</a:t>
            </a:r>
          </a:p>
          <a:p>
            <a:pPr lvl="2"/>
            <a:r>
              <a:rPr lang="cy-GB"/>
              <a:t>Trydedd lefel</a:t>
            </a:r>
          </a:p>
          <a:p>
            <a:pPr lvl="3"/>
            <a:r>
              <a:rPr lang="cy-GB"/>
              <a:t>Pedwaredd lefel</a:t>
            </a:r>
          </a:p>
          <a:p>
            <a:pPr lvl="4"/>
            <a:r>
              <a:rPr lang="cy-GB"/>
              <a:t>Pumed lefel</a:t>
            </a:r>
          </a:p>
        </p:txBody>
      </p:sp>
      <p:sp>
        <p:nvSpPr>
          <p:cNvPr id="4" name="Dalfan Dyddiad 3">
            <a:extLst>
              <a:ext uri="{FF2B5EF4-FFF2-40B4-BE49-F238E27FC236}">
                <a16:creationId xmlns:a16="http://schemas.microsoft.com/office/drawing/2014/main" id="{86A1AD81-BC7F-D0C7-2485-A7DB841F1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84FDC9-BE38-4E33-A306-15A1F4574CDC}" type="datetimeFigureOut">
              <a:rPr lang="cy-GB" smtClean="0"/>
              <a:t>30/01/2026</a:t>
            </a:fld>
            <a:endParaRPr lang="cy-GB"/>
          </a:p>
        </p:txBody>
      </p:sp>
      <p:sp>
        <p:nvSpPr>
          <p:cNvPr id="5" name="Dalfan Troedyn 4">
            <a:extLst>
              <a:ext uri="{FF2B5EF4-FFF2-40B4-BE49-F238E27FC236}">
                <a16:creationId xmlns:a16="http://schemas.microsoft.com/office/drawing/2014/main" id="{63060E2D-0B9B-952D-958F-64502A583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y-GB"/>
          </a:p>
        </p:txBody>
      </p:sp>
      <p:sp>
        <p:nvSpPr>
          <p:cNvPr id="6" name="Dalfan Rhif y Sleid 5">
            <a:extLst>
              <a:ext uri="{FF2B5EF4-FFF2-40B4-BE49-F238E27FC236}">
                <a16:creationId xmlns:a16="http://schemas.microsoft.com/office/drawing/2014/main" id="{161A0376-1E8B-2E82-E06C-E0F2B20BE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C5E2F0-75B2-4422-AF5D-7A17A3D067B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56217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y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266D78B5-EF64-BD97-7EE1-153C766F3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3" name="Isdeitl 2">
            <a:extLst>
              <a:ext uri="{FF2B5EF4-FFF2-40B4-BE49-F238E27FC236}">
                <a16:creationId xmlns:a16="http://schemas.microsoft.com/office/drawing/2014/main" id="{E13A5B9C-2037-9E23-B63D-8FA77C0C0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y-GB"/>
          </a:p>
        </p:txBody>
      </p:sp>
      <p:pic>
        <p:nvPicPr>
          <p:cNvPr id="5" name="Llun 4" descr="Llun yn cynnwys testun, llun sgrin, bedyddfaen&#10;&#10;Gall cynnwys a gynhyrchwyd gan AI fod yn anghywir.">
            <a:extLst>
              <a:ext uri="{FF2B5EF4-FFF2-40B4-BE49-F238E27FC236}">
                <a16:creationId xmlns:a16="http://schemas.microsoft.com/office/drawing/2014/main" id="{FD18A492-7947-47D6-CEFB-72386A86D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70"/>
            <a:ext cx="12192000" cy="681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3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tl 1">
            <a:extLst>
              <a:ext uri="{FF2B5EF4-FFF2-40B4-BE49-F238E27FC236}">
                <a16:creationId xmlns:a16="http://schemas.microsoft.com/office/drawing/2014/main" id="{A048E796-66AD-0BBC-31D6-B29162D7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3" name="Dalfan Cynnwys 2">
            <a:extLst>
              <a:ext uri="{FF2B5EF4-FFF2-40B4-BE49-F238E27FC236}">
                <a16:creationId xmlns:a16="http://schemas.microsoft.com/office/drawing/2014/main" id="{5E8373A4-4F0E-ED57-04A0-5DA9F28B7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y-GB"/>
          </a:p>
        </p:txBody>
      </p:sp>
      <p:pic>
        <p:nvPicPr>
          <p:cNvPr id="5" name="Llun 4" descr="Llun yn cynnwys testun, llun sgrin, bedyddfaen&#10;&#10;Gall cynnwys a gynhyrchwyd gan AI fod yn anghywir.">
            <a:extLst>
              <a:ext uri="{FF2B5EF4-FFF2-40B4-BE49-F238E27FC236}">
                <a16:creationId xmlns:a16="http://schemas.microsoft.com/office/drawing/2014/main" id="{F6FDF41F-FA3B-0372-B282-58678401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70"/>
            <a:ext cx="12192000" cy="681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6107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d3c4172d526e4b2384ade4b889302c76" /></Relationships>
</file>

<file path=customXml/item.xml><?xml version="1.0" encoding="utf-8"?>
<metadata xmlns="http://www.objective.com/ecm/document/metadata/FF3C5B18883D4E21973B57C2EEED7FD1" version="1.0.0">
  <systemFields>
    <field name="Objective-Id">
      <value order="0">A61417626</value>
    </field>
    <field name="Objective-Title">
      <value order="0">SI guidance - 20260128 - Attendee Instructions slide</value>
    </field>
    <field name="Objective-Description">
      <value order="0"/>
    </field>
    <field name="Objective-CreationStamp">
      <value order="0">2026-01-30T10:35:18Z</value>
    </field>
    <field name="Objective-IsApproved">
      <value order="0">false</value>
    </field>
    <field name="Objective-IsPublished">
      <value order="0">true</value>
    </field>
    <field name="Objective-DatePublished">
      <value order="0">2026-01-30T10:35:33Z</value>
    </field>
    <field name="Objective-ModificationStamp">
      <value order="0">2026-01-30T10:35:33Z</value>
    </field>
    <field name="Objective-Owner">
      <value order="0">Marshall, Indeg (ECWL - Cymraeg 2050)</value>
    </field>
    <field name="Objective-Path">
      <value order="0">Objective Global Folder:#Business File Plan:WG Organisational Groups:OLD - Pre April 2024 - Public Services &amp; Welsh Language (PSWL):Public Services &amp; Welsh Language (PSWL) - Welsh Language :1 - Save:Is-adran Cymraeg 2050 Division:Maes 3: Creu amodau ffafriol - seilwaith a chyd-destun:Technoleg Ddigidol:Is-adran Cymraeg 2050 - Rhaglen Waith Technoleg Cymraeg - 2024:xmaster-Microsoft</value>
    </field>
    <field name="Objective-Parent">
      <value order="0">xmaster-Microsoft</value>
    </field>
    <field name="Objective-State">
      <value order="0">Published</value>
    </field>
    <field name="Objective-VersionId">
      <value order="0">vA110726010</value>
    </field>
    <field name="Objective-Version">
      <value order="0">1.0</value>
    </field>
    <field name="Objective-VersionNumber">
      <value order="0">2</value>
    </field>
    <field name="Objective-VersionComment">
      <value order="0"/>
    </field>
    <field name="Objective-FileNumber">
      <value order="0">qA2080863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2026-01-30T00:00:00Z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Sgrin Lydan</PresentationFormat>
  <Paragraphs>0</Paragraphs>
  <Slides>2</Slides>
  <Notes>0</Notes>
  <HiddenSlides>0</HiddenSlides>
  <MMClips>0</MMClips>
  <ScaleCrop>false</ScaleCrop>
  <HeadingPairs>
    <vt:vector size="6" baseType="variant">
      <vt:variant>
        <vt:lpstr>Ffontiau a Ddefnyddiwyd</vt:lpstr>
      </vt:variant>
      <vt:variant>
        <vt:i4>3</vt:i4>
      </vt:variant>
      <vt:variant>
        <vt:lpstr>Thema</vt:lpstr>
      </vt:variant>
      <vt:variant>
        <vt:i4>1</vt:i4>
      </vt:variant>
      <vt:variant>
        <vt:lpstr>Teitlau Sleidiau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Thema Office</vt:lpstr>
      <vt:lpstr>Cyflwyniad PowerPoint</vt:lpstr>
      <vt:lpstr>Cyflwyniad PowerPoint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Marshall, Indeg (ECWL - Cymraeg 2050)</dc:creator>
  <cp:lastModifiedBy>Marshall, Indeg (ECWL - Cymraeg 2050)</cp:lastModifiedBy>
  <cp:revision>1</cp:revision>
  <dcterms:created xsi:type="dcterms:W3CDTF">2026-01-30T10:32:41Z</dcterms:created>
  <dcterms:modified xsi:type="dcterms:W3CDTF">2026-01-30T10:35:03Z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Customer-Id">
    <vt:lpwstr xmlns:vt="http://schemas.openxmlformats.org/officeDocument/2006/docPropsVTypes">FF3C5B18883D4E21973B57C2EEED7FD1</vt:lpwstr>
  </op:property>
  <op:property fmtid="{D5CDD505-2E9C-101B-9397-08002B2CF9AE}" pid="3" name="Objective-Id">
    <vt:lpwstr xmlns:vt="http://schemas.openxmlformats.org/officeDocument/2006/docPropsVTypes">A61417626</vt:lpwstr>
  </op:property>
  <op:property fmtid="{D5CDD505-2E9C-101B-9397-08002B2CF9AE}" pid="4" name="Objective-Title">
    <vt:lpwstr xmlns:vt="http://schemas.openxmlformats.org/officeDocument/2006/docPropsVTypes">SI guidance - 20260128 - Attendee Instructions slide</vt:lpwstr>
  </op:property>
  <op:property fmtid="{D5CDD505-2E9C-101B-9397-08002B2CF9AE}" pid="5" name="Objective-Description">
    <vt:lpwstr xmlns:vt="http://schemas.openxmlformats.org/officeDocument/2006/docPropsVTypes"/>
  </op:property>
  <op:property fmtid="{D5CDD505-2E9C-101B-9397-08002B2CF9AE}" pid="6" name="Objective-CreationStamp">
    <vt:filetime xmlns:vt="http://schemas.openxmlformats.org/officeDocument/2006/docPropsVTypes">2026-01-30T10:35:18Z</vt:filetime>
  </op:property>
  <op:property fmtid="{D5CDD505-2E9C-101B-9397-08002B2CF9AE}" pid="7" name="Objective-IsApproved">
    <vt:bool xmlns:vt="http://schemas.openxmlformats.org/officeDocument/2006/docPropsVTypes">false</vt:bool>
  </op:property>
  <op:property fmtid="{D5CDD505-2E9C-101B-9397-08002B2CF9AE}" pid="8" name="Objective-IsPublished">
    <vt:bool xmlns:vt="http://schemas.openxmlformats.org/officeDocument/2006/docPropsVTypes">true</vt:bool>
  </op:property>
  <op:property fmtid="{D5CDD505-2E9C-101B-9397-08002B2CF9AE}" pid="9" name="Objective-DatePublished">
    <vt:filetime xmlns:vt="http://schemas.openxmlformats.org/officeDocument/2006/docPropsVTypes">2026-01-30T10:35:33Z</vt:filetime>
  </op:property>
  <op:property fmtid="{D5CDD505-2E9C-101B-9397-08002B2CF9AE}" pid="10" name="Objective-ModificationStamp">
    <vt:filetime xmlns:vt="http://schemas.openxmlformats.org/officeDocument/2006/docPropsVTypes">2026-01-30T10:35:33Z</vt:filetime>
  </op:property>
  <op:property fmtid="{D5CDD505-2E9C-101B-9397-08002B2CF9AE}" pid="11" name="Objective-Owner">
    <vt:lpwstr xmlns:vt="http://schemas.openxmlformats.org/officeDocument/2006/docPropsVTypes">Marshall, Indeg (ECWL - Cymraeg 2050)</vt:lpwstr>
  </op:property>
  <op:property fmtid="{D5CDD505-2E9C-101B-9397-08002B2CF9AE}" pid="12" name="Objective-Path">
    <vt:lpwstr xmlns:vt="http://schemas.openxmlformats.org/officeDocument/2006/docPropsVTypes">Objective Global Folder:#Business File Plan:WG Organisational Groups:OLD - Pre April 2024 - Public Services &amp; Welsh Language (PSWL):Public Services &amp; Welsh Language (PSWL) - Welsh Language :1 - Save:Is-adran Cymraeg 2050 Division:Maes 3: Creu amodau ffafriol - seilwaith a chyd-destun:Technoleg Ddigidol:Is-adran Cymraeg 2050 - Rhaglen Waith Technoleg Cymraeg - 2024:xmaster-Microsoft:</vt:lpwstr>
  </op:property>
  <op:property fmtid="{D5CDD505-2E9C-101B-9397-08002B2CF9AE}" pid="13" name="Objective-Parent">
    <vt:lpwstr xmlns:vt="http://schemas.openxmlformats.org/officeDocument/2006/docPropsVTypes">xmaster-Microsoft</vt:lpwstr>
  </op:property>
  <op:property fmtid="{D5CDD505-2E9C-101B-9397-08002B2CF9AE}" pid="14" name="Objective-State">
    <vt:lpwstr xmlns:vt="http://schemas.openxmlformats.org/officeDocument/2006/docPropsVTypes">Published</vt:lpwstr>
  </op:property>
  <op:property fmtid="{D5CDD505-2E9C-101B-9397-08002B2CF9AE}" pid="15" name="Objective-VersionId">
    <vt:lpwstr xmlns:vt="http://schemas.openxmlformats.org/officeDocument/2006/docPropsVTypes">vA110726010</vt:lpwstr>
  </op:property>
  <op:property fmtid="{D5CDD505-2E9C-101B-9397-08002B2CF9AE}" pid="16" name="Objective-Version">
    <vt:lpwstr xmlns:vt="http://schemas.openxmlformats.org/officeDocument/2006/docPropsVTypes">1.0</vt:lpwstr>
  </op:property>
  <op:property fmtid="{D5CDD505-2E9C-101B-9397-08002B2CF9AE}" pid="17" name="Objective-VersionNumber">
    <vt:r8 xmlns:vt="http://schemas.openxmlformats.org/officeDocument/2006/docPropsVTypes">2</vt:r8>
  </op:property>
  <op:property fmtid="{D5CDD505-2E9C-101B-9397-08002B2CF9AE}" pid="18" name="Objective-VersionComment">
    <vt:lpwstr xmlns:vt="http://schemas.openxmlformats.org/officeDocument/2006/docPropsVTypes"/>
  </op:property>
  <op:property fmtid="{D5CDD505-2E9C-101B-9397-08002B2CF9AE}" pid="19" name="Objective-FileNumber">
    <vt:lpwstr xmlns:vt="http://schemas.openxmlformats.org/officeDocument/2006/docPropsVTypes"/>
  </op:property>
  <op:property fmtid="{D5CDD505-2E9C-101B-9397-08002B2CF9AE}" pid="20" name="Objective-Classification">
    <vt:lpwstr xmlns:vt="http://schemas.openxmlformats.org/officeDocument/2006/docPropsVTypes">[Inherited - Official]</vt:lpwstr>
  </op:property>
  <op:property fmtid="{D5CDD505-2E9C-101B-9397-08002B2CF9AE}" pid="21" name="Objective-Caveats">
    <vt:lpwstr xmlns:vt="http://schemas.openxmlformats.org/officeDocument/2006/docPropsVTypes"/>
  </op:property>
  <op:property fmtid="{D5CDD505-2E9C-101B-9397-08002B2CF9AE}" pid="22" name="Objective-Date Acquired">
    <vt:filetime xmlns:vt="http://schemas.openxmlformats.org/officeDocument/2006/docPropsVTypes">2026-01-30T00:00:00Z</vt:filetime>
  </op:property>
  <op:property fmtid="{D5CDD505-2E9C-101B-9397-08002B2CF9AE}" pid="23" name="Objective-Official Translation">
    <vt:lpwstr xmlns:vt="http://schemas.openxmlformats.org/officeDocument/2006/docPropsVTypes"/>
  </op:property>
  <op:property fmtid="{D5CDD505-2E9C-101B-9397-08002B2CF9AE}" pid="24" name="Objective-Connect Creator">
    <vt:lpwstr xmlns:vt="http://schemas.openxmlformats.org/officeDocument/2006/docPropsVTypes"/>
  </op:property>
  <op:property fmtid="{D5CDD505-2E9C-101B-9397-08002B2CF9AE}" pid="25" name="Objective-Comment">
    <vt:lpwstr xmlns:vt="http://schemas.openxmlformats.org/officeDocument/2006/docPropsVTypes"/>
  </op:property>
</op:Properties>
</file>