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C914D-00FB-464D-AC07-FE026BC2E3D0}" type="datetimeFigureOut">
              <a:rPr lang="en-GB" smtClean="0"/>
              <a:t>22/06/2021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07E66-ABA0-41BC-B3D0-7590B3A3E0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830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8C914D-00FB-464D-AC07-FE026BC2E3D0}" type="datetimeFigureOut">
              <a:rPr lang="en-GB" smtClean="0"/>
              <a:t>22/06/2021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E07E66-ABA0-41BC-B3D0-7590B3A3E0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6710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smtClean="0">
                <a:solidFill>
                  <a:schemeClr val="bg1"/>
                </a:solidFill>
              </a:rPr>
              <a:t>MapDataCymru</a:t>
            </a:r>
            <a:br>
              <a:rPr lang="en-GB" smtClean="0">
                <a:solidFill>
                  <a:schemeClr val="bg1"/>
                </a:solidFill>
              </a:rPr>
            </a:br>
            <a:r>
              <a:rPr lang="en-GB" smtClean="0">
                <a:solidFill>
                  <a:schemeClr val="bg1"/>
                </a:solidFill>
              </a:rPr>
              <a:t>DataMapWales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071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>
                <a:solidFill>
                  <a:srgbClr val="C00000"/>
                </a:solidFill>
              </a:rPr>
              <a:t>Vision</a:t>
            </a:r>
            <a:endParaRPr lang="en-GB" dirty="0">
              <a:solidFill>
                <a:srgbClr val="C00000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012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>
                <a:solidFill>
                  <a:srgbClr val="C00000"/>
                </a:solidFill>
              </a:rPr>
              <a:t>Overview</a:t>
            </a:r>
            <a:endParaRPr lang="en-GB" dirty="0">
              <a:solidFill>
                <a:srgbClr val="C00000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4879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>
                <a:solidFill>
                  <a:srgbClr val="C00000"/>
                </a:solidFill>
              </a:rPr>
              <a:t>Spatial Data Infrastructure</a:t>
            </a:r>
            <a:br>
              <a:rPr lang="en-GB" smtClean="0">
                <a:solidFill>
                  <a:srgbClr val="C00000"/>
                </a:solidFill>
              </a:rPr>
            </a:br>
            <a:r>
              <a:rPr lang="en-GB" smtClean="0">
                <a:solidFill>
                  <a:srgbClr val="C00000"/>
                </a:solidFill>
              </a:rPr>
              <a:t>Open Geospatial software stack</a:t>
            </a:r>
            <a:endParaRPr lang="en-GB" dirty="0">
              <a:solidFill>
                <a:srgbClr val="C00000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5639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</Words>
  <Application>Microsoft Office PowerPoint</Application>
  <PresentationFormat>Widescreen</PresentationFormat>
  <Paragraphs>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MapDataCymru DataMapWales</vt:lpstr>
      <vt:lpstr>Vision</vt:lpstr>
      <vt:lpstr>Overview</vt:lpstr>
      <vt:lpstr>Spatial Data Infrastructure Open Geospatial software stack</vt:lpstr>
    </vt:vector>
  </TitlesOfParts>
  <Company>Welsh Government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MapDataCymru DataMapWales</dc:title>
  <dc:creator>Cox, Jonathan (KAS)</dc:creator>
  <cp:lastModifiedBy>Cox, Jonathan (KAS)</cp:lastModifiedBy>
  <cp:revision>1</cp:revision>
  <dcterms:created xsi:type="dcterms:W3CDTF">2021-06-22T12:04:53Z</dcterms:created>
  <dcterms:modified xsi:type="dcterms:W3CDTF">2021-06-22T12:04:53Z</dcterms:modified>
</cp:coreProperties>
</file>