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C8D1-7109-44E9-BF98-748DC94DB89C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0551-866B-477E-9C98-82D1DF84C6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15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9C8D1-7109-44E9-BF98-748DC94DB89C}" type="datetimeFigureOut">
              <a:rPr lang="en-GB" smtClean="0"/>
              <a:t>21/06/2021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E0551-866B-477E-9C98-82D1DF84C6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60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86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Overview</a:t>
            </a:r>
            <a:endParaRPr lang="en-GB" sz="3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76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What is a Second Home?</a:t>
            </a:r>
            <a:endParaRPr lang="en-GB" sz="2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150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5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Available Data -</a:t>
            </a:r>
            <a:br>
              <a:rPr lang="en-GB" sz="25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</a:br>
            <a:r>
              <a:rPr lang="en-GB" sz="25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Strengths / Limitations (1)</a:t>
            </a:r>
            <a:endParaRPr lang="en-GB" sz="29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3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5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Available Data -</a:t>
            </a:r>
            <a:br>
              <a:rPr lang="en-GB" sz="25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</a:br>
            <a:r>
              <a:rPr lang="en-GB" sz="25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Strengths / Limitations (2)</a:t>
            </a:r>
            <a:endParaRPr lang="en-GB" sz="29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744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1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Census 2011 (1)</a:t>
            </a:r>
            <a:endParaRPr lang="en-GB" sz="3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63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1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Census 2011 (2)</a:t>
            </a:r>
            <a:endParaRPr lang="en-GB" sz="3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1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Council Tax, </a:t>
            </a:r>
            <a:b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</a:br>
            <a: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Non-domestic rates and Valuation Office Agency (1)</a:t>
            </a:r>
            <a:endParaRPr lang="en-GB" sz="24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24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Council Tax, </a:t>
            </a:r>
            <a:b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</a:br>
            <a: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Non-domestic rates and Valuation Office Agency (2)</a:t>
            </a:r>
            <a:endParaRPr lang="en-GB" sz="24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88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Council Tax, </a:t>
            </a:r>
            <a:b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</a:br>
            <a: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Non-domestic rates and Valuation Office Agency (3)</a:t>
            </a:r>
            <a:endParaRPr lang="en-GB" sz="24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49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Council Tax, </a:t>
            </a:r>
            <a:b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</a:br>
            <a: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Non-domestic rates and Valuation Office Agency (4)</a:t>
            </a:r>
            <a:endParaRPr lang="en-GB" sz="24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54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Welsh Revenue Authority data on Land Transaction Tax (1)</a:t>
            </a:r>
            <a:endParaRPr lang="en-GB" sz="24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32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4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Welsh Revenue Authority data on Land Transaction Tax (2)</a:t>
            </a:r>
            <a:endParaRPr lang="en-GB" sz="24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65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Housing Stock </a:t>
            </a:r>
            <a:b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</a:br>
            <a: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Analytical Resource</a:t>
            </a:r>
            <a:endParaRPr lang="en-GB" sz="2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84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ONS House Price Data (1)</a:t>
            </a:r>
            <a:endParaRPr lang="en-GB" sz="2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9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ONS House Price Data (2)</a:t>
            </a:r>
            <a:endParaRPr lang="en-GB" sz="2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05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ONS House Price Data (3)</a:t>
            </a:r>
            <a:endParaRPr lang="en-GB" sz="2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51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ONS House Price Data (4)</a:t>
            </a:r>
            <a:endParaRPr lang="en-GB" sz="2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63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ONS Housing Affordability Ratios (1)</a:t>
            </a:r>
            <a:endParaRPr lang="en-GB" sz="2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50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ONS Housing Affordability Ratios (2)</a:t>
            </a:r>
            <a:endParaRPr lang="en-GB" sz="2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7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2600" b="1" smtClean="0">
                <a:solidFill>
                  <a:srgbClr val="FFFFFF"/>
                </a:solidFill>
                <a:latin typeface="Arial" pitchFamily="34"/>
                <a:cs typeface="Arial" pitchFamily="34"/>
              </a:rPr>
              <a:t>Future Developments</a:t>
            </a:r>
            <a:endParaRPr lang="en-GB" sz="2600" b="1">
              <a:solidFill>
                <a:srgbClr val="FFFFFF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91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43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Widescreen</PresentationFormat>
  <Paragraphs>20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Overview</vt:lpstr>
      <vt:lpstr>What is a Second Home?</vt:lpstr>
      <vt:lpstr>Available Data - Strengths / Limitations (1)</vt:lpstr>
      <vt:lpstr>Available Data - Strengths / Limitations (2)</vt:lpstr>
      <vt:lpstr>Census 2011 (1)</vt:lpstr>
      <vt:lpstr>Census 2011 (2)</vt:lpstr>
      <vt:lpstr>Council Tax,  Non-domestic rates and Valuation Office Agency (1)</vt:lpstr>
      <vt:lpstr>Council Tax,  Non-domestic rates and Valuation Office Agency (2)</vt:lpstr>
      <vt:lpstr>Council Tax,  Non-domestic rates and Valuation Office Agency (3)</vt:lpstr>
      <vt:lpstr>Council Tax,  Non-domestic rates and Valuation Office Agency (4)</vt:lpstr>
      <vt:lpstr>Welsh Revenue Authority data on Land Transaction Tax (1)</vt:lpstr>
      <vt:lpstr>Welsh Revenue Authority data on Land Transaction Tax (2)</vt:lpstr>
      <vt:lpstr>Housing Stock  Analytical Resource</vt:lpstr>
      <vt:lpstr>ONS House Price Data (1)</vt:lpstr>
      <vt:lpstr>ONS House Price Data (2)</vt:lpstr>
      <vt:lpstr>ONS House Price Data (3)</vt:lpstr>
      <vt:lpstr>ONS House Price Data (4)</vt:lpstr>
      <vt:lpstr>ONS Housing Affordability Ratios (1)</vt:lpstr>
      <vt:lpstr>ONS Housing Affordability Ratios (2)</vt:lpstr>
      <vt:lpstr>Future Developments</vt:lpstr>
      <vt:lpstr>PowerPoint Presentation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Cox, Jonathan (KAS)</dc:creator>
  <cp:lastModifiedBy>Cox, Jonathan (KAS)</cp:lastModifiedBy>
  <cp:revision>1</cp:revision>
  <dcterms:created xsi:type="dcterms:W3CDTF">2021-06-21T09:56:28Z</dcterms:created>
  <dcterms:modified xsi:type="dcterms:W3CDTF">2021-06-21T09:56:28Z</dcterms:modified>
</cp:coreProperties>
</file>