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6538-015E-40C0-9CB1-ABE933AD7919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6ED9-ADB0-4B40-8870-0A323F37F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53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26538-015E-40C0-9CB1-ABE933AD7919}" type="datetimeFigureOut">
              <a:rPr lang="en-GB" smtClean="0"/>
              <a:t>06/05/2021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26ED9-ADB0-4B40-8870-0A323F37F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16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13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2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6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50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17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00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Cox, Jonathan (KAS)</dc:creator>
  <cp:lastModifiedBy>Cox, Jonathan (KAS)</cp:lastModifiedBy>
  <cp:revision>1</cp:revision>
  <dcterms:created xsi:type="dcterms:W3CDTF">2021-05-06T06:55:29Z</dcterms:created>
  <dcterms:modified xsi:type="dcterms:W3CDTF">2021-05-06T06:55:29Z</dcterms:modified>
</cp:coreProperties>
</file>